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6226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3914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6086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0072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173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7597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3712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265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2016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154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5187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037ED-110A-419C-B176-C1653931E0B8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18BF6-5FA7-4C0A-A6B4-E0B2F4E5EF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3945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1129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206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44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55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5526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2021-06-16_00-13-08">
            <a:hlinkClick r:id="" action="ppaction://media"/>
            <a:extLst>
              <a:ext uri="{FF2B5EF4-FFF2-40B4-BE49-F238E27FC236}">
                <a16:creationId xmlns:a16="http://schemas.microsoft.com/office/drawing/2014/main" id="{0DE7FFD2-5E2C-46FA-BB63-3B7F25368A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4494" y="1179443"/>
            <a:ext cx="8610036" cy="484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29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830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602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330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51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44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096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92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100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0107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Широкоэкранный</PresentationFormat>
  <Paragraphs>0</Paragraphs>
  <Slides>15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sstasiyaa</dc:creator>
  <cp:lastModifiedBy>Kep Alex</cp:lastModifiedBy>
  <cp:revision>7</cp:revision>
  <dcterms:created xsi:type="dcterms:W3CDTF">2021-06-06T19:19:45Z</dcterms:created>
  <dcterms:modified xsi:type="dcterms:W3CDTF">2021-06-15T21:05:56Z</dcterms:modified>
</cp:coreProperties>
</file>

<file path=docProps/thumbnail.jpeg>
</file>